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5281691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23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22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23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шквал, град. Ветер западный, северо-западный 15-20, днем порывы 23-28 м/с. Температура воздуха ночью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заморозки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21-23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24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23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9-14 м/с. Температура воздуха 8-10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мая, ночью 24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21303</TotalTime>
  <Words>588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8481</cp:revision>
  <cp:lastPrinted>2021-07-01T03:56:27Z</cp:lastPrinted>
  <dcterms:created xsi:type="dcterms:W3CDTF">2018-03-27T06:03:00Z</dcterms:created>
  <dcterms:modified xsi:type="dcterms:W3CDTF">2026-05-22T06:40:47Z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